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288228-FA00-449A-B181-3972DDD84D93}" v="1" dt="2020-09-10T19:01:57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is Tedeschi" userId="2575e00f-b3f8-423a-9c87-8e512f174e95" providerId="ADAL" clId="{28288228-FA00-449A-B181-3972DDD84D93}"/>
    <pc:docChg chg="undo custSel addSld delSld modSld">
      <pc:chgData name="Loris Tedeschi" userId="2575e00f-b3f8-423a-9c87-8e512f174e95" providerId="ADAL" clId="{28288228-FA00-449A-B181-3972DDD84D93}" dt="2020-09-10T19:04:44.279" v="1108" actId="14100"/>
      <pc:docMkLst>
        <pc:docMk/>
      </pc:docMkLst>
      <pc:sldChg chg="addSp delSp modSp mod">
        <pc:chgData name="Loris Tedeschi" userId="2575e00f-b3f8-423a-9c87-8e512f174e95" providerId="ADAL" clId="{28288228-FA00-449A-B181-3972DDD84D93}" dt="2020-09-10T18:52:08.383" v="215" actId="14100"/>
        <pc:sldMkLst>
          <pc:docMk/>
          <pc:sldMk cId="796122535" sldId="257"/>
        </pc:sldMkLst>
        <pc:spChg chg="mod">
          <ac:chgData name="Loris Tedeschi" userId="2575e00f-b3f8-423a-9c87-8e512f174e95" providerId="ADAL" clId="{28288228-FA00-449A-B181-3972DDD84D93}" dt="2020-09-10T18:51:55.671" v="211" actId="20577"/>
          <ac:spMkLst>
            <pc:docMk/>
            <pc:sldMk cId="796122535" sldId="257"/>
            <ac:spMk id="3" creationId="{930CCAEE-FDEB-4D12-A2C9-946467FC576F}"/>
          </ac:spMkLst>
        </pc:spChg>
        <pc:picChg chg="del">
          <ac:chgData name="Loris Tedeschi" userId="2575e00f-b3f8-423a-9c87-8e512f174e95" providerId="ADAL" clId="{28288228-FA00-449A-B181-3972DDD84D93}" dt="2020-09-10T18:44:28.923" v="0" actId="478"/>
          <ac:picMkLst>
            <pc:docMk/>
            <pc:sldMk cId="796122535" sldId="257"/>
            <ac:picMk id="2" creationId="{1F44EC99-DF09-4D7B-9936-DBA0058F365C}"/>
          </ac:picMkLst>
        </pc:picChg>
        <pc:picChg chg="add mod ord">
          <ac:chgData name="Loris Tedeschi" userId="2575e00f-b3f8-423a-9c87-8e512f174e95" providerId="ADAL" clId="{28288228-FA00-449A-B181-3972DDD84D93}" dt="2020-09-10T18:52:08.383" v="215" actId="14100"/>
          <ac:picMkLst>
            <pc:docMk/>
            <pc:sldMk cId="796122535" sldId="257"/>
            <ac:picMk id="5" creationId="{EA1D0092-A905-48F2-89D7-DDD3A4145CC1}"/>
          </ac:picMkLst>
        </pc:picChg>
      </pc:sldChg>
      <pc:sldChg chg="del">
        <pc:chgData name="Loris Tedeschi" userId="2575e00f-b3f8-423a-9c87-8e512f174e95" providerId="ADAL" clId="{28288228-FA00-449A-B181-3972DDD84D93}" dt="2020-09-10T18:44:31.010" v="1" actId="47"/>
        <pc:sldMkLst>
          <pc:docMk/>
          <pc:sldMk cId="873701200" sldId="258"/>
        </pc:sldMkLst>
      </pc:sldChg>
      <pc:sldChg chg="addSp delSp modSp mod">
        <pc:chgData name="Loris Tedeschi" userId="2575e00f-b3f8-423a-9c87-8e512f174e95" providerId="ADAL" clId="{28288228-FA00-449A-B181-3972DDD84D93}" dt="2020-09-10T18:53:21.047" v="295" actId="14100"/>
        <pc:sldMkLst>
          <pc:docMk/>
          <pc:sldMk cId="732881363" sldId="259"/>
        </pc:sldMkLst>
        <pc:spChg chg="mod">
          <ac:chgData name="Loris Tedeschi" userId="2575e00f-b3f8-423a-9c87-8e512f174e95" providerId="ADAL" clId="{28288228-FA00-449A-B181-3972DDD84D93}" dt="2020-09-10T18:53:21.047" v="295" actId="14100"/>
          <ac:spMkLst>
            <pc:docMk/>
            <pc:sldMk cId="732881363" sldId="259"/>
            <ac:spMk id="3" creationId="{D38D2BE9-EC80-4F47-8ABE-C1AC410028DC}"/>
          </ac:spMkLst>
        </pc:spChg>
        <pc:picChg chg="del">
          <ac:chgData name="Loris Tedeschi" userId="2575e00f-b3f8-423a-9c87-8e512f174e95" providerId="ADAL" clId="{28288228-FA00-449A-B181-3972DDD84D93}" dt="2020-09-10T18:44:33.772" v="2" actId="478"/>
          <ac:picMkLst>
            <pc:docMk/>
            <pc:sldMk cId="732881363" sldId="259"/>
            <ac:picMk id="2" creationId="{9EB52E30-F235-4739-B972-063CF6F41711}"/>
          </ac:picMkLst>
        </pc:picChg>
        <pc:picChg chg="add mod ord">
          <ac:chgData name="Loris Tedeschi" userId="2575e00f-b3f8-423a-9c87-8e512f174e95" providerId="ADAL" clId="{28288228-FA00-449A-B181-3972DDD84D93}" dt="2020-09-10T18:52:15.144" v="216" actId="1076"/>
          <ac:picMkLst>
            <pc:docMk/>
            <pc:sldMk cId="732881363" sldId="259"/>
            <ac:picMk id="5" creationId="{A4650566-33BE-4C23-8FFA-049FEC0143AE}"/>
          </ac:picMkLst>
        </pc:picChg>
      </pc:sldChg>
      <pc:sldChg chg="addSp delSp modSp mod">
        <pc:chgData name="Loris Tedeschi" userId="2575e00f-b3f8-423a-9c87-8e512f174e95" providerId="ADAL" clId="{28288228-FA00-449A-B181-3972DDD84D93}" dt="2020-09-10T18:57:38.191" v="658" actId="14100"/>
        <pc:sldMkLst>
          <pc:docMk/>
          <pc:sldMk cId="2977790166" sldId="260"/>
        </pc:sldMkLst>
        <pc:spChg chg="mod">
          <ac:chgData name="Loris Tedeschi" userId="2575e00f-b3f8-423a-9c87-8e512f174e95" providerId="ADAL" clId="{28288228-FA00-449A-B181-3972DDD84D93}" dt="2020-09-10T18:57:23.911" v="654" actId="14100"/>
          <ac:spMkLst>
            <pc:docMk/>
            <pc:sldMk cId="2977790166" sldId="260"/>
            <ac:spMk id="3" creationId="{E13A0FA5-70F1-47F6-8694-1F85295F78FB}"/>
          </ac:spMkLst>
        </pc:spChg>
        <pc:spChg chg="add mod">
          <ac:chgData name="Loris Tedeschi" userId="2575e00f-b3f8-423a-9c87-8e512f174e95" providerId="ADAL" clId="{28288228-FA00-449A-B181-3972DDD84D93}" dt="2020-09-10T18:57:38.191" v="658" actId="14100"/>
          <ac:spMkLst>
            <pc:docMk/>
            <pc:sldMk cId="2977790166" sldId="260"/>
            <ac:spMk id="7" creationId="{F48CDF37-2000-4947-8B58-DC2ECB742503}"/>
          </ac:spMkLst>
        </pc:spChg>
        <pc:spChg chg="add del mod">
          <ac:chgData name="Loris Tedeschi" userId="2575e00f-b3f8-423a-9c87-8e512f174e95" providerId="ADAL" clId="{28288228-FA00-449A-B181-3972DDD84D93}" dt="2020-09-10T18:57:27.235" v="655" actId="21"/>
          <ac:spMkLst>
            <pc:docMk/>
            <pc:sldMk cId="2977790166" sldId="260"/>
            <ac:spMk id="9" creationId="{D04F3544-B400-464D-A986-B7A0D2BDCD57}"/>
          </ac:spMkLst>
        </pc:spChg>
        <pc:picChg chg="del">
          <ac:chgData name="Loris Tedeschi" userId="2575e00f-b3f8-423a-9c87-8e512f174e95" providerId="ADAL" clId="{28288228-FA00-449A-B181-3972DDD84D93}" dt="2020-09-10T18:44:35.363" v="3" actId="478"/>
          <ac:picMkLst>
            <pc:docMk/>
            <pc:sldMk cId="2977790166" sldId="260"/>
            <ac:picMk id="2" creationId="{A1FE7A87-5D1C-43E3-A972-44935F986ABE}"/>
          </ac:picMkLst>
        </pc:picChg>
        <pc:picChg chg="add ord">
          <ac:chgData name="Loris Tedeschi" userId="2575e00f-b3f8-423a-9c87-8e512f174e95" providerId="ADAL" clId="{28288228-FA00-449A-B181-3972DDD84D93}" dt="2020-09-10T18:50:49.731" v="170" actId="167"/>
          <ac:picMkLst>
            <pc:docMk/>
            <pc:sldMk cId="2977790166" sldId="260"/>
            <ac:picMk id="5" creationId="{642D550A-6A78-4CEA-BAF8-527C1ED09493}"/>
          </ac:picMkLst>
        </pc:picChg>
      </pc:sldChg>
      <pc:sldChg chg="addSp delSp modSp mod">
        <pc:chgData name="Loris Tedeschi" userId="2575e00f-b3f8-423a-9c87-8e512f174e95" providerId="ADAL" clId="{28288228-FA00-449A-B181-3972DDD84D93}" dt="2020-09-10T19:01:52.888" v="832" actId="14100"/>
        <pc:sldMkLst>
          <pc:docMk/>
          <pc:sldMk cId="1369176086" sldId="261"/>
        </pc:sldMkLst>
        <pc:spChg chg="del">
          <ac:chgData name="Loris Tedeschi" userId="2575e00f-b3f8-423a-9c87-8e512f174e95" providerId="ADAL" clId="{28288228-FA00-449A-B181-3972DDD84D93}" dt="2020-09-10T18:57:32.526" v="657" actId="478"/>
          <ac:spMkLst>
            <pc:docMk/>
            <pc:sldMk cId="1369176086" sldId="261"/>
            <ac:spMk id="3" creationId="{0A1CC209-B87C-4486-A114-82B0AB1C3BA0}"/>
          </ac:spMkLst>
        </pc:spChg>
        <pc:spChg chg="add mod">
          <ac:chgData name="Loris Tedeschi" userId="2575e00f-b3f8-423a-9c87-8e512f174e95" providerId="ADAL" clId="{28288228-FA00-449A-B181-3972DDD84D93}" dt="2020-09-10T19:01:52.888" v="832" actId="14100"/>
          <ac:spMkLst>
            <pc:docMk/>
            <pc:sldMk cId="1369176086" sldId="261"/>
            <ac:spMk id="7" creationId="{4B76E54E-A8CD-4756-A40C-CF12E990D63D}"/>
          </ac:spMkLst>
        </pc:spChg>
        <pc:spChg chg="add del">
          <ac:chgData name="Loris Tedeschi" userId="2575e00f-b3f8-423a-9c87-8e512f174e95" providerId="ADAL" clId="{28288228-FA00-449A-B181-3972DDD84D93}" dt="2020-09-10T18:57:45.990" v="660" actId="22"/>
          <ac:spMkLst>
            <pc:docMk/>
            <pc:sldMk cId="1369176086" sldId="261"/>
            <ac:spMk id="9" creationId="{7A6EB255-40FB-40C4-82CC-8F948D392E73}"/>
          </ac:spMkLst>
        </pc:spChg>
        <pc:spChg chg="add mod">
          <ac:chgData name="Loris Tedeschi" userId="2575e00f-b3f8-423a-9c87-8e512f174e95" providerId="ADAL" clId="{28288228-FA00-449A-B181-3972DDD84D93}" dt="2020-09-10T18:58:55.768" v="671" actId="1076"/>
          <ac:spMkLst>
            <pc:docMk/>
            <pc:sldMk cId="1369176086" sldId="261"/>
            <ac:spMk id="11" creationId="{A4F401A8-7C1D-44DD-8C12-2FFB18DDA676}"/>
          </ac:spMkLst>
        </pc:spChg>
        <pc:picChg chg="del">
          <ac:chgData name="Loris Tedeschi" userId="2575e00f-b3f8-423a-9c87-8e512f174e95" providerId="ADAL" clId="{28288228-FA00-449A-B181-3972DDD84D93}" dt="2020-09-10T18:44:39.459" v="4" actId="478"/>
          <ac:picMkLst>
            <pc:docMk/>
            <pc:sldMk cId="1369176086" sldId="261"/>
            <ac:picMk id="2" creationId="{A5142BD8-4AEF-4E52-864C-DBDCA17A7DAF}"/>
          </ac:picMkLst>
        </pc:picChg>
        <pc:picChg chg="add del mod ord">
          <ac:chgData name="Loris Tedeschi" userId="2575e00f-b3f8-423a-9c87-8e512f174e95" providerId="ADAL" clId="{28288228-FA00-449A-B181-3972DDD84D93}" dt="2020-09-10T18:58:38.940" v="668" actId="478"/>
          <ac:picMkLst>
            <pc:docMk/>
            <pc:sldMk cId="1369176086" sldId="261"/>
            <ac:picMk id="5" creationId="{71B2C211-0328-48D5-B27B-FD24E7921C39}"/>
          </ac:picMkLst>
        </pc:picChg>
        <pc:picChg chg="add ord">
          <ac:chgData name="Loris Tedeschi" userId="2575e00f-b3f8-423a-9c87-8e512f174e95" providerId="ADAL" clId="{28288228-FA00-449A-B181-3972DDD84D93}" dt="2020-09-10T18:58:46.816" v="670" actId="167"/>
          <ac:picMkLst>
            <pc:docMk/>
            <pc:sldMk cId="1369176086" sldId="261"/>
            <ac:picMk id="13" creationId="{18ABE9FF-81B0-40D4-BE59-0DE68271B7C6}"/>
          </ac:picMkLst>
        </pc:picChg>
      </pc:sldChg>
      <pc:sldChg chg="del">
        <pc:chgData name="Loris Tedeschi" userId="2575e00f-b3f8-423a-9c87-8e512f174e95" providerId="ADAL" clId="{28288228-FA00-449A-B181-3972DDD84D93}" dt="2020-09-10T18:44:42.397" v="5" actId="47"/>
        <pc:sldMkLst>
          <pc:docMk/>
          <pc:sldMk cId="1464293888" sldId="262"/>
        </pc:sldMkLst>
      </pc:sldChg>
      <pc:sldChg chg="addSp delSp modSp mod">
        <pc:chgData name="Loris Tedeschi" userId="2575e00f-b3f8-423a-9c87-8e512f174e95" providerId="ADAL" clId="{28288228-FA00-449A-B181-3972DDD84D93}" dt="2020-09-10T18:59:39.752" v="719" actId="14100"/>
        <pc:sldMkLst>
          <pc:docMk/>
          <pc:sldMk cId="3642865889" sldId="263"/>
        </pc:sldMkLst>
        <pc:spChg chg="mod">
          <ac:chgData name="Loris Tedeschi" userId="2575e00f-b3f8-423a-9c87-8e512f174e95" providerId="ADAL" clId="{28288228-FA00-449A-B181-3972DDD84D93}" dt="2020-09-10T18:59:39.752" v="719" actId="14100"/>
          <ac:spMkLst>
            <pc:docMk/>
            <pc:sldMk cId="3642865889" sldId="263"/>
            <ac:spMk id="3" creationId="{E0151102-8032-47E1-B2D9-DDFF7F3F8E74}"/>
          </ac:spMkLst>
        </pc:spChg>
        <pc:spChg chg="del">
          <ac:chgData name="Loris Tedeschi" userId="2575e00f-b3f8-423a-9c87-8e512f174e95" providerId="ADAL" clId="{28288228-FA00-449A-B181-3972DDD84D93}" dt="2020-09-10T18:59:25.484" v="714" actId="478"/>
          <ac:spMkLst>
            <pc:docMk/>
            <pc:sldMk cId="3642865889" sldId="263"/>
            <ac:spMk id="4" creationId="{92696ABF-B3E3-4B4F-9B3E-F5C9F1CABCDB}"/>
          </ac:spMkLst>
        </pc:spChg>
        <pc:spChg chg="del">
          <ac:chgData name="Loris Tedeschi" userId="2575e00f-b3f8-423a-9c87-8e512f174e95" providerId="ADAL" clId="{28288228-FA00-449A-B181-3972DDD84D93}" dt="2020-09-10T18:59:28.212" v="715" actId="478"/>
          <ac:spMkLst>
            <pc:docMk/>
            <pc:sldMk cId="3642865889" sldId="263"/>
            <ac:spMk id="5" creationId="{20E9BD3C-5DE4-431F-AA5A-0DA6C95C7776}"/>
          </ac:spMkLst>
        </pc:spChg>
        <pc:picChg chg="del">
          <ac:chgData name="Loris Tedeschi" userId="2575e00f-b3f8-423a-9c87-8e512f174e95" providerId="ADAL" clId="{28288228-FA00-449A-B181-3972DDD84D93}" dt="2020-09-10T18:44:44.156" v="6" actId="478"/>
          <ac:picMkLst>
            <pc:docMk/>
            <pc:sldMk cId="3642865889" sldId="263"/>
            <ac:picMk id="2" creationId="{C1AD2938-A170-45D6-B79D-5B34FE91CFA1}"/>
          </ac:picMkLst>
        </pc:picChg>
        <pc:picChg chg="add mod ord">
          <ac:chgData name="Loris Tedeschi" userId="2575e00f-b3f8-423a-9c87-8e512f174e95" providerId="ADAL" clId="{28288228-FA00-449A-B181-3972DDD84D93}" dt="2020-09-10T18:59:33.552" v="717" actId="14100"/>
          <ac:picMkLst>
            <pc:docMk/>
            <pc:sldMk cId="3642865889" sldId="263"/>
            <ac:picMk id="7" creationId="{0723035F-5C94-47B8-A1DC-441CF1C05467}"/>
          </ac:picMkLst>
        </pc:picChg>
      </pc:sldChg>
      <pc:sldChg chg="addSp delSp modSp mod">
        <pc:chgData name="Loris Tedeschi" userId="2575e00f-b3f8-423a-9c87-8e512f174e95" providerId="ADAL" clId="{28288228-FA00-449A-B181-3972DDD84D93}" dt="2020-09-10T19:00:42.352" v="754" actId="14100"/>
        <pc:sldMkLst>
          <pc:docMk/>
          <pc:sldMk cId="3320354235" sldId="264"/>
        </pc:sldMkLst>
        <pc:spChg chg="del mod">
          <ac:chgData name="Loris Tedeschi" userId="2575e00f-b3f8-423a-9c87-8e512f174e95" providerId="ADAL" clId="{28288228-FA00-449A-B181-3972DDD84D93}" dt="2020-09-10T18:59:50.068" v="721" actId="478"/>
          <ac:spMkLst>
            <pc:docMk/>
            <pc:sldMk cId="3320354235" sldId="264"/>
            <ac:spMk id="3" creationId="{02FF7136-8A9A-4519-840B-CF95EFEB658A}"/>
          </ac:spMkLst>
        </pc:spChg>
        <pc:spChg chg="add mod">
          <ac:chgData name="Loris Tedeschi" userId="2575e00f-b3f8-423a-9c87-8e512f174e95" providerId="ADAL" clId="{28288228-FA00-449A-B181-3972DDD84D93}" dt="2020-09-10T19:00:42.352" v="754" actId="14100"/>
          <ac:spMkLst>
            <pc:docMk/>
            <pc:sldMk cId="3320354235" sldId="264"/>
            <ac:spMk id="7" creationId="{047BCD3A-1C9B-40E4-A4E4-4D5EEDD00E00}"/>
          </ac:spMkLst>
        </pc:spChg>
        <pc:picChg chg="del">
          <ac:chgData name="Loris Tedeschi" userId="2575e00f-b3f8-423a-9c87-8e512f174e95" providerId="ADAL" clId="{28288228-FA00-449A-B181-3972DDD84D93}" dt="2020-09-10T18:44:46.595" v="7" actId="478"/>
          <ac:picMkLst>
            <pc:docMk/>
            <pc:sldMk cId="3320354235" sldId="264"/>
            <ac:picMk id="2" creationId="{16605E92-E13E-431B-A524-1A98EE5CF510}"/>
          </ac:picMkLst>
        </pc:picChg>
        <pc:picChg chg="add ord">
          <ac:chgData name="Loris Tedeschi" userId="2575e00f-b3f8-423a-9c87-8e512f174e95" providerId="ADAL" clId="{28288228-FA00-449A-B181-3972DDD84D93}" dt="2020-09-10T18:51:03.099" v="173" actId="167"/>
          <ac:picMkLst>
            <pc:docMk/>
            <pc:sldMk cId="3320354235" sldId="264"/>
            <ac:picMk id="5" creationId="{8254C3FA-D519-4C94-A878-E56A5ED0B144}"/>
          </ac:picMkLst>
        </pc:picChg>
      </pc:sldChg>
      <pc:sldChg chg="addSp delSp modSp add mod">
        <pc:chgData name="Loris Tedeschi" userId="2575e00f-b3f8-423a-9c87-8e512f174e95" providerId="ADAL" clId="{28288228-FA00-449A-B181-3972DDD84D93}" dt="2020-09-10T19:04:44.279" v="1108" actId="14100"/>
        <pc:sldMkLst>
          <pc:docMk/>
          <pc:sldMk cId="632757799" sldId="265"/>
        </pc:sldMkLst>
        <pc:spChg chg="mod">
          <ac:chgData name="Loris Tedeschi" userId="2575e00f-b3f8-423a-9c87-8e512f174e95" providerId="ADAL" clId="{28288228-FA00-449A-B181-3972DDD84D93}" dt="2020-09-10T19:04:44.279" v="1108" actId="14100"/>
          <ac:spMkLst>
            <pc:docMk/>
            <pc:sldMk cId="632757799" sldId="265"/>
            <ac:spMk id="7" creationId="{4B76E54E-A8CD-4756-A40C-CF12E990D63D}"/>
          </ac:spMkLst>
        </pc:spChg>
        <pc:spChg chg="del">
          <ac:chgData name="Loris Tedeschi" userId="2575e00f-b3f8-423a-9c87-8e512f174e95" providerId="ADAL" clId="{28288228-FA00-449A-B181-3972DDD84D93}" dt="2020-09-10T19:02:38.492" v="837" actId="478"/>
          <ac:spMkLst>
            <pc:docMk/>
            <pc:sldMk cId="632757799" sldId="265"/>
            <ac:spMk id="11" creationId="{A4F401A8-7C1D-44DD-8C12-2FFB18DDA676}"/>
          </ac:spMkLst>
        </pc:spChg>
        <pc:picChg chg="add ord">
          <ac:chgData name="Loris Tedeschi" userId="2575e00f-b3f8-423a-9c87-8e512f174e95" providerId="ADAL" clId="{28288228-FA00-449A-B181-3972DDD84D93}" dt="2020-09-10T19:02:34.288" v="836" actId="167"/>
          <ac:picMkLst>
            <pc:docMk/>
            <pc:sldMk cId="632757799" sldId="265"/>
            <ac:picMk id="3" creationId="{C75DF31D-4563-4232-BD66-8FB81477E183}"/>
          </ac:picMkLst>
        </pc:picChg>
        <pc:picChg chg="del">
          <ac:chgData name="Loris Tedeschi" userId="2575e00f-b3f8-423a-9c87-8e512f174e95" providerId="ADAL" clId="{28288228-FA00-449A-B181-3972DDD84D93}" dt="2020-09-10T19:02:28.724" v="834" actId="478"/>
          <ac:picMkLst>
            <pc:docMk/>
            <pc:sldMk cId="632757799" sldId="265"/>
            <ac:picMk id="13" creationId="{18ABE9FF-81B0-40D4-BE59-0DE68271B7C6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6.683" v="166" actId="47"/>
        <pc:sldMkLst>
          <pc:docMk/>
          <pc:sldMk cId="3502661815" sldId="265"/>
        </pc:sldMkLst>
        <pc:picChg chg="del">
          <ac:chgData name="Loris Tedeschi" userId="2575e00f-b3f8-423a-9c87-8e512f174e95" providerId="ADAL" clId="{28288228-FA00-449A-B181-3972DDD84D93}" dt="2020-09-10T18:44:48.007" v="8" actId="478"/>
          <ac:picMkLst>
            <pc:docMk/>
            <pc:sldMk cId="3502661815" sldId="265"/>
            <ac:picMk id="2" creationId="{7D5BF060-3C5A-4CCA-96FD-687135427323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6.683" v="166" actId="47"/>
        <pc:sldMkLst>
          <pc:docMk/>
          <pc:sldMk cId="3246739325" sldId="266"/>
        </pc:sldMkLst>
        <pc:picChg chg="del">
          <ac:chgData name="Loris Tedeschi" userId="2575e00f-b3f8-423a-9c87-8e512f174e95" providerId="ADAL" clId="{28288228-FA00-449A-B181-3972DDD84D93}" dt="2020-09-10T18:44:50.099" v="9" actId="478"/>
          <ac:picMkLst>
            <pc:docMk/>
            <pc:sldMk cId="3246739325" sldId="266"/>
            <ac:picMk id="2" creationId="{3F03325D-1BA0-468B-B620-9CB5BFACFB09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6.683" v="166" actId="47"/>
        <pc:sldMkLst>
          <pc:docMk/>
          <pc:sldMk cId="3639789850" sldId="267"/>
        </pc:sldMkLst>
        <pc:picChg chg="del">
          <ac:chgData name="Loris Tedeschi" userId="2575e00f-b3f8-423a-9c87-8e512f174e95" providerId="ADAL" clId="{28288228-FA00-449A-B181-3972DDD84D93}" dt="2020-09-10T18:44:52.996" v="10" actId="478"/>
          <ac:picMkLst>
            <pc:docMk/>
            <pc:sldMk cId="3639789850" sldId="267"/>
            <ac:picMk id="2" creationId="{C78F9B75-FA0F-4E79-BB59-DE9AB70B9CC4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6.683" v="166" actId="47"/>
        <pc:sldMkLst>
          <pc:docMk/>
          <pc:sldMk cId="2226867107" sldId="268"/>
        </pc:sldMkLst>
        <pc:picChg chg="del">
          <ac:chgData name="Loris Tedeschi" userId="2575e00f-b3f8-423a-9c87-8e512f174e95" providerId="ADAL" clId="{28288228-FA00-449A-B181-3972DDD84D93}" dt="2020-09-10T18:44:54.748" v="11" actId="478"/>
          <ac:picMkLst>
            <pc:docMk/>
            <pc:sldMk cId="2226867107" sldId="268"/>
            <ac:picMk id="2" creationId="{8414A47B-EAA8-4B64-9E1E-D0FE332099E5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6.683" v="166" actId="47"/>
        <pc:sldMkLst>
          <pc:docMk/>
          <pc:sldMk cId="1260543493" sldId="269"/>
        </pc:sldMkLst>
        <pc:picChg chg="del">
          <ac:chgData name="Loris Tedeschi" userId="2575e00f-b3f8-423a-9c87-8e512f174e95" providerId="ADAL" clId="{28288228-FA00-449A-B181-3972DDD84D93}" dt="2020-09-10T18:44:56.763" v="12" actId="478"/>
          <ac:picMkLst>
            <pc:docMk/>
            <pc:sldMk cId="1260543493" sldId="269"/>
            <ac:picMk id="2" creationId="{79C85297-C656-4486-8725-01699436243B}"/>
          </ac:picMkLst>
        </pc:picChg>
      </pc:sldChg>
      <pc:sldChg chg="delSp del mod">
        <pc:chgData name="Loris Tedeschi" userId="2575e00f-b3f8-423a-9c87-8e512f174e95" providerId="ADAL" clId="{28288228-FA00-449A-B181-3972DDD84D93}" dt="2020-09-10T18:50:17.958" v="167" actId="47"/>
        <pc:sldMkLst>
          <pc:docMk/>
          <pc:sldMk cId="4095407509" sldId="270"/>
        </pc:sldMkLst>
        <pc:picChg chg="del">
          <ac:chgData name="Loris Tedeschi" userId="2575e00f-b3f8-423a-9c87-8e512f174e95" providerId="ADAL" clId="{28288228-FA00-449A-B181-3972DDD84D93}" dt="2020-09-10T18:44:57.918" v="13" actId="478"/>
          <ac:picMkLst>
            <pc:docMk/>
            <pc:sldMk cId="4095407509" sldId="270"/>
            <ac:picMk id="2" creationId="{3FD7980F-8B57-4942-BCA8-9628150AA4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E99450-819B-46A0-9D78-AA9422484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CB0933-E9B0-410B-9DD7-64A665E9F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37DD20-23FE-42FB-93E1-764BDC35E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DA81EC-5ADE-4279-801B-1E9F60AD8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143831-12DF-42E4-9E48-821DB645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3B1D36-4B75-4FB8-ACA8-696F9C4E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C08015-165C-4318-B1B6-6575956DE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1837D2-73B3-4096-9181-E87C994B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4B0F5-FF5C-4779-9F2F-A743E5FF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400F2C-D3D6-407E-9534-45D8F5C9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0B7BB-DC1B-4A01-8275-45C55E6D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034CFA-A556-49B4-A912-4C4009FEE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FFC32A-3AA5-4FF0-B985-54CBA100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12D0E5-EE06-44CF-9091-9F5305478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94DFCB-F46E-4E11-82A8-AA207C31F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0B0EB-DC03-4469-A308-8EB629ED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EED95C-CE70-43F1-83B1-8A62C6E7A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5DFFC8-8271-4B24-81D3-E510EDF5F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D36E90-2AE0-4147-9751-ED210DB61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60F040-7BF6-470A-A60E-5542D86F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DF4033-FC8B-4117-A994-83396FCEE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1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570C8-FF04-4BBE-9CE6-D24DC9C4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BE015D-9418-48F4-A53A-16F4E517E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205B87-B11E-4CBD-A725-2F2352C0F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B8C083D-F90F-4058-B154-7C4A69DFF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197B81B-980E-4C04-BCC4-53BA84EC2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07A06AE-BE38-430B-81E1-12A778225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4C3D444-AC76-4D53-9DAB-F1601FC14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92F08AC-8BD0-48AB-A9E0-A5508D24A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4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C9EA0-E7A3-4435-AC55-6A537C03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571E17-97E2-4274-856E-954313423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B34B8C1-1018-4CC4-89C0-BFF877FE5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44CD72-0A6B-4E5D-B9F9-5D08E6C1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1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B6F2B6-64C7-4CC9-A076-BBFDF65D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C6C1DB1-275C-4E39-98E5-70A70BAE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DCE18B3-00FE-487F-B60B-A9E08AD68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9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E753A-11BD-400B-BC2B-A0ED7FCF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08E129-0118-485E-A1DD-014B90A0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BB43B9-1BF5-4ECB-B2F9-390ED888B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916FE1-D6D8-4E11-BA7F-BB32E9E1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F36594-AD9B-4506-A595-2949D32D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607636-2DA4-4919-BCFA-6B948EAE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6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D5D342-B7E2-4CF1-A8E4-54B233F4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0BAD322-E09B-4C9E-8E12-CC5739EFE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F0F764-6CF6-4CC7-8DB0-889926114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2AF250-A5EA-47F1-BE48-8BAAF52AE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F2B1DD-AF5B-4555-85B7-865AA298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F07E6F-4398-446E-A404-EC90941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0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32E5F-4099-40ED-A91D-A415E600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1007F7-AFCA-4F0E-8EE7-34C0229CB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4B998B-1A4D-488B-80A2-F82F244C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ED9C63-3274-4F08-8E35-60F335A5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F33E1B-E85F-4A38-A083-46D311582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5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42B19E-7590-4642-84EA-C88246B239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6D3909-3E04-441C-9488-916DA7D05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C26CA6-1582-4DAB-96B2-F6A4B3C4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4CA88-F41D-490D-9A73-BE9324CC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58E365-2E12-4BE5-B875-887FD5D1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6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9126D9-7B58-48CB-865B-9B71FB395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B17FEB-FBE4-4094-8463-FE453D569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B59A17-A17F-4A73-A01B-46C42438D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FD663-178A-461A-87E1-818E4CD618E2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46C517-03A1-4751-8FE7-1094945AC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AC39C0-BD9B-4BE6-9FA0-6FF018AE5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72BA6-570F-4C2C-B0A8-05698BD440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8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A1D0092-A905-48F2-89D7-DDD3A4145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40" y="1482756"/>
            <a:ext cx="11870421" cy="5069046"/>
          </a:xfrm>
          <a:prstGeom prst="rect">
            <a:avLst/>
          </a:prstGeom>
        </p:spPr>
      </p:pic>
      <p:sp>
        <p:nvSpPr>
          <p:cNvPr id="3" name="Balão de Fala: Retângulo 2">
            <a:extLst>
              <a:ext uri="{FF2B5EF4-FFF2-40B4-BE49-F238E27FC236}">
                <a16:creationId xmlns:a16="http://schemas.microsoft.com/office/drawing/2014/main" id="{930CCAEE-FDEB-4D12-A2C9-946467FC576F}"/>
              </a:ext>
            </a:extLst>
          </p:cNvPr>
          <p:cNvSpPr/>
          <p:nvPr/>
        </p:nvSpPr>
        <p:spPr>
          <a:xfrm>
            <a:off x="503340" y="232794"/>
            <a:ext cx="11081856" cy="966831"/>
          </a:xfrm>
          <a:prstGeom prst="wedgeRectCallout">
            <a:avLst>
              <a:gd name="adj1" fmla="val -33312"/>
              <a:gd name="adj2" fmla="val 4837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Se você já recebeu seu Login e senha </a:t>
            </a:r>
            <a:r>
              <a:rPr lang="pt-BR" sz="2400" dirty="0" err="1"/>
              <a:t>Agentcars</a:t>
            </a:r>
            <a:r>
              <a:rPr lang="pt-BR" sz="2400" dirty="0"/>
              <a:t>, seu </a:t>
            </a:r>
            <a:r>
              <a:rPr lang="pt-BR" sz="2400" dirty="0" err="1"/>
              <a:t>iFrame</a:t>
            </a:r>
            <a:r>
              <a:rPr lang="pt-BR" sz="2400" dirty="0"/>
              <a:t> será automaticamente carregado na sua conta. Veja aqui onde achar seu </a:t>
            </a:r>
            <a:r>
              <a:rPr lang="pt-BR" sz="2400" dirty="0" err="1"/>
              <a:t>iFrame</a:t>
            </a:r>
            <a:r>
              <a:rPr lang="pt-BR" sz="2400" dirty="0"/>
              <a:t> e como configurá-lo</a:t>
            </a:r>
          </a:p>
        </p:txBody>
      </p:sp>
    </p:spTree>
    <p:extLst>
      <p:ext uri="{BB962C8B-B14F-4D97-AF65-F5344CB8AC3E}">
        <p14:creationId xmlns:p14="http://schemas.microsoft.com/office/powerpoint/2010/main" val="79612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4650566-33BE-4C23-8FFA-049FEC014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119" y="0"/>
            <a:ext cx="10118987" cy="6858000"/>
          </a:xfrm>
          <a:prstGeom prst="rect">
            <a:avLst/>
          </a:prstGeom>
        </p:spPr>
      </p:pic>
      <p:sp>
        <p:nvSpPr>
          <p:cNvPr id="3" name="Balão de Fala: Retângulo 2">
            <a:extLst>
              <a:ext uri="{FF2B5EF4-FFF2-40B4-BE49-F238E27FC236}">
                <a16:creationId xmlns:a16="http://schemas.microsoft.com/office/drawing/2014/main" id="{D38D2BE9-EC80-4F47-8ABE-C1AC410028DC}"/>
              </a:ext>
            </a:extLst>
          </p:cNvPr>
          <p:cNvSpPr/>
          <p:nvPr/>
        </p:nvSpPr>
        <p:spPr>
          <a:xfrm>
            <a:off x="6392411" y="2324949"/>
            <a:ext cx="2926217" cy="489857"/>
          </a:xfrm>
          <a:prstGeom prst="wedgeRectCallout">
            <a:avLst>
              <a:gd name="adj1" fmla="val 40674"/>
              <a:gd name="adj2" fmla="val -36845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Depois que fizer login no site, clique em “Meus i-Frames”</a:t>
            </a:r>
          </a:p>
        </p:txBody>
      </p:sp>
    </p:spTree>
    <p:extLst>
      <p:ext uri="{BB962C8B-B14F-4D97-AF65-F5344CB8AC3E}">
        <p14:creationId xmlns:p14="http://schemas.microsoft.com/office/powerpoint/2010/main" val="73288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42D550A-6A78-4CEA-BAF8-527C1ED09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7" y="0"/>
            <a:ext cx="11184166" cy="6858000"/>
          </a:xfrm>
          <a:prstGeom prst="rect">
            <a:avLst/>
          </a:prstGeom>
        </p:spPr>
      </p:pic>
      <p:sp>
        <p:nvSpPr>
          <p:cNvPr id="3" name="Balão de Fala: Retângulo 2">
            <a:extLst>
              <a:ext uri="{FF2B5EF4-FFF2-40B4-BE49-F238E27FC236}">
                <a16:creationId xmlns:a16="http://schemas.microsoft.com/office/drawing/2014/main" id="{E13A0FA5-70F1-47F6-8694-1F85295F78FB}"/>
              </a:ext>
            </a:extLst>
          </p:cNvPr>
          <p:cNvSpPr/>
          <p:nvPr/>
        </p:nvSpPr>
        <p:spPr>
          <a:xfrm>
            <a:off x="603865" y="1461418"/>
            <a:ext cx="6669390" cy="584962"/>
          </a:xfrm>
          <a:prstGeom prst="wedgeRectCallout">
            <a:avLst>
              <a:gd name="adj1" fmla="val 25734"/>
              <a:gd name="adj2" fmla="val 8982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Aqui </a:t>
            </a:r>
            <a:r>
              <a:rPr lang="pt-BR" sz="1600" dirty="0" err="1"/>
              <a:t>vc</a:t>
            </a:r>
            <a:r>
              <a:rPr lang="pt-BR" sz="1600" dirty="0"/>
              <a:t> terá 6 modelos i-Frames já prontos. Basta clicar em cada número para visualizar os diferentes modelos e ver qual o mais adequado para seu site</a:t>
            </a:r>
          </a:p>
        </p:txBody>
      </p:sp>
      <p:sp>
        <p:nvSpPr>
          <p:cNvPr id="7" name="Balão de Fala: Retângulo 6">
            <a:extLst>
              <a:ext uri="{FF2B5EF4-FFF2-40B4-BE49-F238E27FC236}">
                <a16:creationId xmlns:a16="http://schemas.microsoft.com/office/drawing/2014/main" id="{F48CDF37-2000-4947-8B58-DC2ECB742503}"/>
              </a:ext>
            </a:extLst>
          </p:cNvPr>
          <p:cNvSpPr/>
          <p:nvPr/>
        </p:nvSpPr>
        <p:spPr>
          <a:xfrm>
            <a:off x="1384183" y="3507797"/>
            <a:ext cx="2750049" cy="695087"/>
          </a:xfrm>
          <a:prstGeom prst="wedgeRectCallout">
            <a:avLst>
              <a:gd name="adj1" fmla="val 95144"/>
              <a:gd name="adj2" fmla="val 4781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Prévia do modelo 3, a cada clique num número acima esse modelo será mostrado aqui</a:t>
            </a:r>
          </a:p>
        </p:txBody>
      </p:sp>
    </p:spTree>
    <p:extLst>
      <p:ext uri="{BB962C8B-B14F-4D97-AF65-F5344CB8AC3E}">
        <p14:creationId xmlns:p14="http://schemas.microsoft.com/office/powerpoint/2010/main" val="297779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8ABE9FF-81B0-40D4-BE59-0DE68271B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34" y="0"/>
            <a:ext cx="9530332" cy="6858000"/>
          </a:xfrm>
          <a:prstGeom prst="rect">
            <a:avLst/>
          </a:prstGeom>
        </p:spPr>
      </p:pic>
      <p:sp>
        <p:nvSpPr>
          <p:cNvPr id="7" name="Balão de Fala: Retângulo 6">
            <a:extLst>
              <a:ext uri="{FF2B5EF4-FFF2-40B4-BE49-F238E27FC236}">
                <a16:creationId xmlns:a16="http://schemas.microsoft.com/office/drawing/2014/main" id="{4B76E54E-A8CD-4756-A40C-CF12E990D63D}"/>
              </a:ext>
            </a:extLst>
          </p:cNvPr>
          <p:cNvSpPr/>
          <p:nvPr/>
        </p:nvSpPr>
        <p:spPr>
          <a:xfrm>
            <a:off x="6593747" y="3917659"/>
            <a:ext cx="4183529" cy="790661"/>
          </a:xfrm>
          <a:prstGeom prst="wedgeRectCallout">
            <a:avLst>
              <a:gd name="adj1" fmla="val -53965"/>
              <a:gd name="adj2" fmla="val 28990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Depois que escolher o modelo, clique e copie o código e envie ao seu </a:t>
            </a:r>
            <a:r>
              <a:rPr lang="pt-BR" sz="1600" dirty="0" err="1"/>
              <a:t>webdesigner</a:t>
            </a:r>
            <a:r>
              <a:rPr lang="pt-BR" sz="1600" dirty="0"/>
              <a:t>. Ele mesmo poderá fazer ajustes de cor , etc. se necessário</a:t>
            </a:r>
          </a:p>
        </p:txBody>
      </p:sp>
      <p:sp>
        <p:nvSpPr>
          <p:cNvPr id="11" name="Balão de Fala: Retângulo 10">
            <a:extLst>
              <a:ext uri="{FF2B5EF4-FFF2-40B4-BE49-F238E27FC236}">
                <a16:creationId xmlns:a16="http://schemas.microsoft.com/office/drawing/2014/main" id="{A4F401A8-7C1D-44DD-8C12-2FFB18DDA676}"/>
              </a:ext>
            </a:extLst>
          </p:cNvPr>
          <p:cNvSpPr/>
          <p:nvPr/>
        </p:nvSpPr>
        <p:spPr>
          <a:xfrm>
            <a:off x="7248086" y="2509805"/>
            <a:ext cx="2750049" cy="695087"/>
          </a:xfrm>
          <a:prstGeom prst="wedgeRectCallout">
            <a:avLst>
              <a:gd name="adj1" fmla="val -73548"/>
              <a:gd name="adj2" fmla="val 9970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Prévia do modelo 2, a cada clique num número acima esse modelo será mostrado aqui</a:t>
            </a:r>
          </a:p>
        </p:txBody>
      </p:sp>
    </p:spTree>
    <p:extLst>
      <p:ext uri="{BB962C8B-B14F-4D97-AF65-F5344CB8AC3E}">
        <p14:creationId xmlns:p14="http://schemas.microsoft.com/office/powerpoint/2010/main" val="1369176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5DF31D-4563-4232-BD66-8FB81477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743"/>
            <a:ext cx="12192000" cy="5086513"/>
          </a:xfrm>
          <a:prstGeom prst="rect">
            <a:avLst/>
          </a:prstGeom>
        </p:spPr>
      </p:pic>
      <p:sp>
        <p:nvSpPr>
          <p:cNvPr id="7" name="Balão de Fala: Retângulo 6">
            <a:extLst>
              <a:ext uri="{FF2B5EF4-FFF2-40B4-BE49-F238E27FC236}">
                <a16:creationId xmlns:a16="http://schemas.microsoft.com/office/drawing/2014/main" id="{4B76E54E-A8CD-4756-A40C-CF12E990D63D}"/>
              </a:ext>
            </a:extLst>
          </p:cNvPr>
          <p:cNvSpPr/>
          <p:nvPr/>
        </p:nvSpPr>
        <p:spPr>
          <a:xfrm>
            <a:off x="6837029" y="2013358"/>
            <a:ext cx="4605554" cy="1208014"/>
          </a:xfrm>
          <a:prstGeom prst="wedgeRectCallout">
            <a:avLst>
              <a:gd name="adj1" fmla="val 5164"/>
              <a:gd name="adj2" fmla="val -943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As reservas efetuadas no seu site, utilizando o i-Frame da </a:t>
            </a:r>
            <a:r>
              <a:rPr lang="pt-BR" sz="1600" dirty="0" err="1"/>
              <a:t>Agentcars</a:t>
            </a:r>
            <a:r>
              <a:rPr lang="pt-BR" sz="1600" dirty="0"/>
              <a:t>, já estão com as informações de sua agencia carregadas e além de um </a:t>
            </a:r>
            <a:r>
              <a:rPr lang="pt-BR" sz="1600" dirty="0" err="1"/>
              <a:t>email</a:t>
            </a:r>
            <a:r>
              <a:rPr lang="pt-BR" sz="1600" dirty="0"/>
              <a:t> das mesmas, você poderá vê-las neste painel, junto com todas as outras reservas efetuadas no seu login.</a:t>
            </a:r>
          </a:p>
        </p:txBody>
      </p:sp>
    </p:spTree>
    <p:extLst>
      <p:ext uri="{BB962C8B-B14F-4D97-AF65-F5344CB8AC3E}">
        <p14:creationId xmlns:p14="http://schemas.microsoft.com/office/powerpoint/2010/main" val="63275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23035F-5C94-47B8-A1DC-441CF1C05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02" y="1367406"/>
            <a:ext cx="12192000" cy="5407711"/>
          </a:xfrm>
          <a:prstGeom prst="rect">
            <a:avLst/>
          </a:prstGeom>
        </p:spPr>
      </p:pic>
      <p:sp>
        <p:nvSpPr>
          <p:cNvPr id="3" name="Balão de Fala: Retângulo 2">
            <a:extLst>
              <a:ext uri="{FF2B5EF4-FFF2-40B4-BE49-F238E27FC236}">
                <a16:creationId xmlns:a16="http://schemas.microsoft.com/office/drawing/2014/main" id="{E0151102-8032-47E1-B2D9-DDFF7F3F8E74}"/>
              </a:ext>
            </a:extLst>
          </p:cNvPr>
          <p:cNvSpPr/>
          <p:nvPr/>
        </p:nvSpPr>
        <p:spPr>
          <a:xfrm>
            <a:off x="2855597" y="419450"/>
            <a:ext cx="3872374" cy="441568"/>
          </a:xfrm>
          <a:prstGeom prst="wedgeRectCallout">
            <a:avLst>
              <a:gd name="adj1" fmla="val -26293"/>
              <a:gd name="adj2" fmla="val 15769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Exemplo 1: </a:t>
            </a:r>
            <a:r>
              <a:rPr lang="pt-BR" sz="1600" dirty="0" err="1"/>
              <a:t>Flytour</a:t>
            </a:r>
            <a:r>
              <a:rPr lang="pt-BR" sz="1600" dirty="0"/>
              <a:t> com i-Frame </a:t>
            </a:r>
            <a:r>
              <a:rPr lang="pt-BR" sz="1600" dirty="0" err="1"/>
              <a:t>Agentcars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64286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254C3FA-D519-4C94-A878-E56A5ED0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37" y="0"/>
            <a:ext cx="10988125" cy="6858000"/>
          </a:xfrm>
          <a:prstGeom prst="rect">
            <a:avLst/>
          </a:prstGeom>
        </p:spPr>
      </p:pic>
      <p:sp>
        <p:nvSpPr>
          <p:cNvPr id="7" name="Balão de Fala: Retângulo 6">
            <a:extLst>
              <a:ext uri="{FF2B5EF4-FFF2-40B4-BE49-F238E27FC236}">
                <a16:creationId xmlns:a16="http://schemas.microsoft.com/office/drawing/2014/main" id="{047BCD3A-1C9B-40E4-A4E4-4D5EEDD00E00}"/>
              </a:ext>
            </a:extLst>
          </p:cNvPr>
          <p:cNvSpPr/>
          <p:nvPr/>
        </p:nvSpPr>
        <p:spPr>
          <a:xfrm>
            <a:off x="778106" y="1149292"/>
            <a:ext cx="4823668" cy="340901"/>
          </a:xfrm>
          <a:prstGeom prst="wedgeRectCallout">
            <a:avLst>
              <a:gd name="adj1" fmla="val 23272"/>
              <a:gd name="adj2" fmla="val 105391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Exemplo 2: Alugueseucarro.com com i-Frame </a:t>
            </a:r>
            <a:r>
              <a:rPr lang="pt-BR" sz="1600" dirty="0" err="1"/>
              <a:t>Agentcars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320354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193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Loris Tedeschi</dc:creator>
  <cp:lastModifiedBy>Loris Tedeschi</cp:lastModifiedBy>
  <cp:revision>9</cp:revision>
  <dcterms:created xsi:type="dcterms:W3CDTF">2019-10-30T12:41:00Z</dcterms:created>
  <dcterms:modified xsi:type="dcterms:W3CDTF">2020-09-10T19:27:14Z</dcterms:modified>
</cp:coreProperties>
</file>