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73" r:id="rId5"/>
    <p:sldId id="261" r:id="rId6"/>
    <p:sldId id="262" r:id="rId7"/>
    <p:sldId id="259" r:id="rId8"/>
    <p:sldId id="258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647" r:id="rId18"/>
    <p:sldId id="648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5" r:id="rId29"/>
  </p:sldIdLst>
  <p:sldSz cx="12192000" cy="6858000"/>
  <p:notesSz cx="6858000" cy="9144000"/>
  <p:photoAlbum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napToGrid="0">
      <p:cViewPr varScale="1">
        <p:scale>
          <a:sx n="75" d="100"/>
          <a:sy n="75" d="100"/>
        </p:scale>
        <p:origin x="4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6478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888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590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79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0529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138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40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47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592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609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02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8CB8-26BA-43A2-A3BC-A92D68BCDCE1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6CB6B-CF98-4DC7-BCCA-5030028C35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3686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8D523F4-19EA-4723-AE42-1BE31ADCC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46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0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95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51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942" y="-663678"/>
            <a:ext cx="12831097" cy="784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048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00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0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8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6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077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70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62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14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13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1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6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79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BLUE_MOUNTAIN-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1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" y="0"/>
            <a:ext cx="121896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99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595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LÀ-BÁS_Prancheta 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25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LÀ-BÁS-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48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LÀ-BÁS-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06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LÀ-BÁS-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38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LÀ-BÁS-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LÀ-BÁS-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0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LÀ-BÁS-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140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LÀ-BÁS-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85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RESENTAÇÃO_COMERCIAL_LÀ-BÁS-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31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FCA4F64-3B34-4691-8B09-ED16842BB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984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0</Words>
  <Application>Microsoft Office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Henrique Valle</dc:creator>
  <cp:lastModifiedBy>Perla</cp:lastModifiedBy>
  <cp:revision>12</cp:revision>
  <dcterms:created xsi:type="dcterms:W3CDTF">2020-05-14T17:35:05Z</dcterms:created>
  <dcterms:modified xsi:type="dcterms:W3CDTF">2020-06-04T20:35:21Z</dcterms:modified>
</cp:coreProperties>
</file>